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7" r:id="rId2"/>
    <p:sldId id="258" r:id="rId3"/>
    <p:sldId id="260" r:id="rId4"/>
  </p:sldIdLst>
  <p:sldSz cx="9144000" cy="6858000" type="screen4x3"/>
  <p:notesSz cx="6858000" cy="9144000"/>
  <p:defaultTextStyle>
    <a:defPPr>
      <a:defRPr lang="da-DK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81" d="100"/>
          <a:sy n="81" d="100"/>
        </p:scale>
        <p:origin x="-2532" y="-7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pitchFamily="34" charset="0"/>
                <a:ea typeface="ＭＳ Ｐゴシック" pitchFamily="34" charset="-128"/>
              </a:defRPr>
            </a:lvl1pPr>
          </a:lstStyle>
          <a:p>
            <a:pPr>
              <a:defRPr/>
            </a:pPr>
            <a:fld id="{FAC4FDD5-F761-4377-BCFE-1BFB5B21B835}" type="datetimeFigureOut">
              <a:rPr lang="da-DK"/>
              <a:pPr>
                <a:defRPr/>
              </a:pPr>
              <a:t>09-02-2024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pitchFamily="34" charset="0"/>
                <a:ea typeface="ＭＳ Ｐゴシック" pitchFamily="34" charset="-128"/>
              </a:defRPr>
            </a:lvl1pPr>
          </a:lstStyle>
          <a:p>
            <a:pPr>
              <a:defRPr/>
            </a:pPr>
            <a:fld id="{C30BBB0C-D962-4B52-8DCA-340D2B01DB71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pitchFamily="34" charset="0"/>
                <a:ea typeface="ＭＳ Ｐゴシック" pitchFamily="34" charset="-128"/>
              </a:defRPr>
            </a:lvl1pPr>
          </a:lstStyle>
          <a:p>
            <a:pPr>
              <a:defRPr/>
            </a:pPr>
            <a:fld id="{5FD8DF01-1195-4FF3-B43C-CAB0D8102341}" type="datetimeFigureOut">
              <a:rPr lang="da-DK"/>
              <a:pPr>
                <a:defRPr/>
              </a:pPr>
              <a:t>09-02-2024</a:t>
            </a:fld>
            <a:endParaRPr lang="da-DK"/>
          </a:p>
        </p:txBody>
      </p:sp>
      <p:sp>
        <p:nvSpPr>
          <p:cNvPr id="4" name="Pladsholder til dias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da-DK" noProof="0" smtClean="0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noProof="0" smtClean="0"/>
              <a:t>Klik for at redigere typografi i masteren</a:t>
            </a:r>
          </a:p>
          <a:p>
            <a:pPr lvl="1"/>
            <a:r>
              <a:rPr lang="da-DK" noProof="0" smtClean="0"/>
              <a:t>Andet niveau</a:t>
            </a:r>
          </a:p>
          <a:p>
            <a:pPr lvl="2"/>
            <a:r>
              <a:rPr lang="da-DK" noProof="0" smtClean="0"/>
              <a:t>Tredje niveau</a:t>
            </a:r>
          </a:p>
          <a:p>
            <a:pPr lvl="3"/>
            <a:r>
              <a:rPr lang="da-DK" noProof="0" smtClean="0"/>
              <a:t>Fjerde niveau</a:t>
            </a:r>
          </a:p>
          <a:p>
            <a:pPr lvl="4"/>
            <a:r>
              <a:rPr lang="da-DK" noProof="0" smtClean="0"/>
              <a:t>Femte niveau</a:t>
            </a: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pitchFamily="34" charset="0"/>
                <a:ea typeface="ＭＳ Ｐゴシック" pitchFamily="34" charset="-128"/>
              </a:defRPr>
            </a:lvl1pPr>
          </a:lstStyle>
          <a:p>
            <a:pPr>
              <a:defRPr/>
            </a:pPr>
            <a:fld id="{680032DC-BD00-4E30-99D3-938D5C529312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Pladsholder til diasbille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7" name="Pladsholder til no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a-DK" smtClean="0"/>
          </a:p>
        </p:txBody>
      </p:sp>
      <p:sp>
        <p:nvSpPr>
          <p:cNvPr id="6148" name="Pladsholder til dias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E5E9D73F-F828-4D4F-8EA6-1863E8BE2591}" type="slidenum">
              <a:rPr lang="da-DK">
                <a:latin typeface="Arial" charset="0"/>
                <a:ea typeface="MS PGothic" pitchFamily="34" charset="-128"/>
              </a:rPr>
              <a:pPr/>
              <a:t>1</a:t>
            </a:fld>
            <a:endParaRPr lang="da-DK">
              <a:latin typeface="Arial" charset="0"/>
              <a:ea typeface="MS PGothic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Pladsholder til diasbille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1" name="Pladsholder til no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a-DK" smtClean="0"/>
          </a:p>
        </p:txBody>
      </p:sp>
      <p:sp>
        <p:nvSpPr>
          <p:cNvPr id="7172" name="Pladsholder til dias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6EAF5663-5401-4AF6-859E-1ED910AEB695}" type="slidenum">
              <a:rPr lang="da-DK">
                <a:latin typeface="Arial" charset="0"/>
                <a:ea typeface="MS PGothic" pitchFamily="34" charset="-128"/>
              </a:rPr>
              <a:pPr/>
              <a:t>2</a:t>
            </a:fld>
            <a:endParaRPr lang="da-DK">
              <a:latin typeface="Arial" charset="0"/>
              <a:ea typeface="MS PGothic" pitchFamily="34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Pladsholder til diasbille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5" name="Pladsholder til no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a-DK" smtClean="0"/>
          </a:p>
        </p:txBody>
      </p:sp>
      <p:sp>
        <p:nvSpPr>
          <p:cNvPr id="8196" name="Pladsholder til dias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6ECD4B6C-F970-4ED7-85E5-8584A8C86C00}" type="slidenum">
              <a:rPr lang="da-DK">
                <a:latin typeface="Arial" charset="0"/>
                <a:ea typeface="MS PGothic" pitchFamily="34" charset="-128"/>
              </a:rPr>
              <a:pPr/>
              <a:t>3</a:t>
            </a:fld>
            <a:endParaRPr lang="da-DK">
              <a:latin typeface="Arial" charset="0"/>
              <a:ea typeface="MS PGothic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a-DK" smtClean="0"/>
              <a:t>Klik for at redigere undertiteltypografien i masteren</a:t>
            </a:r>
            <a:endParaRPr lang="da-DK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42019E-8F91-4E26-A606-ED50DDA1B506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Ovr>
    <a:masterClrMapping/>
  </p:clrMapOvr>
  <p:transition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B6C256-AACC-453A-ABE5-90054F6307AA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A40055-362F-4BD4-B521-3B63A8EFFB42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41BABF-0F9A-46BA-AA2A-298EB20F25A5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11EE9A-05EC-4204-B9D3-730DA71014B9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CCE697-27E1-486D-9388-BE05938C25CF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FB2621-D1A9-4F81-B5EF-7A978D8BCCAF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990CE1-28EC-440D-BD11-395223BC9A4F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FF6FA8-861A-4509-AE88-DF9EAA7F3ADB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83A66B-7A1B-4DC7-AD49-0C453FB76D1E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a-DK" noProof="0" smtClean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A41EFF-3E2D-4035-B1EE-3E50C985DFB1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a-DK" smtClean="0"/>
              <a:t>Klik for at redigere titeltypografi i masteren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latin typeface="Arial" pitchFamily="34" charset="0"/>
                <a:ea typeface="ＭＳ Ｐゴシック" pitchFamily="34" charset="-128"/>
              </a:defRPr>
            </a:lvl1pPr>
          </a:lstStyle>
          <a:p>
            <a:pPr>
              <a:defRPr/>
            </a:pPr>
            <a:fld id="{E624E93D-0726-4E77-B764-1B9D04449403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fade/>
  </p:transition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MS PGothic" pitchFamily="34" charset="-128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itchFamily="34" charset="-128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itchFamily="34" charset="-128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itchFamily="34" charset="-128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itchFamily="34" charset="-128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MS PGothic" pitchFamily="34" charset="-128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MS PGothic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MS PGothic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MS PGothic" pitchFamily="34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Billede 22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9388" y="3357563"/>
            <a:ext cx="5256212" cy="336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Text Box 7"/>
          <p:cNvSpPr txBox="1">
            <a:spLocks noChangeArrowheads="1"/>
          </p:cNvSpPr>
          <p:nvPr/>
        </p:nvSpPr>
        <p:spPr bwMode="auto">
          <a:xfrm>
            <a:off x="395288" y="323850"/>
            <a:ext cx="78486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a-DK" sz="2000" b="1"/>
              <a:t>Sneflokke kommer vrimlende</a:t>
            </a:r>
          </a:p>
          <a:p>
            <a:r>
              <a:rPr lang="da-DK" sz="1600"/>
              <a:t>Tekst: Jeppe Aakjær (1916)</a:t>
            </a:r>
            <a:endParaRPr lang="da-DK" sz="1600" i="1"/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5580063" y="4292600"/>
            <a:ext cx="3348037" cy="24495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r>
              <a:rPr lang="da-DK"/>
              <a:t>1. Sneflokke kommer vrimlende</a:t>
            </a:r>
          </a:p>
          <a:p>
            <a:r>
              <a:rPr lang="da-DK"/>
              <a:t>hen over Diger trimlende,</a:t>
            </a:r>
          </a:p>
          <a:p>
            <a:r>
              <a:rPr lang="da-DK"/>
              <a:t>det knyger ud af Himlene,</a:t>
            </a:r>
          </a:p>
          <a:p>
            <a:r>
              <a:rPr lang="da-DK"/>
              <a:t>det sluger Hegn og Gaard,</a:t>
            </a:r>
          </a:p>
          <a:p>
            <a:r>
              <a:rPr lang="da-DK"/>
              <a:t>det ryger ind ad Sprækkerne</a:t>
            </a:r>
          </a:p>
          <a:p>
            <a:r>
              <a:rPr lang="da-DK"/>
              <a:t>til Pølserne paa Rækkerne,</a:t>
            </a:r>
          </a:p>
          <a:p>
            <a:r>
              <a:rPr lang="da-DK"/>
              <a:t>og Faarene ved Hækkerne</a:t>
            </a:r>
          </a:p>
          <a:p>
            <a:r>
              <a:rPr lang="da-DK"/>
              <a:t>faar Blink i Pelsens Haar.</a:t>
            </a:r>
          </a:p>
        </p:txBody>
      </p:sp>
      <p:sp>
        <p:nvSpPr>
          <p:cNvPr id="2053" name="Pladsholder til diasnummer 1"/>
          <p:cNvSpPr>
            <a:spLocks noGrp="1"/>
          </p:cNvSpPr>
          <p:nvPr>
            <p:ph type="sldNum" sz="quarter" idx="12"/>
          </p:nvPr>
        </p:nvSpPr>
        <p:spPr>
          <a:xfrm>
            <a:off x="6588125" y="360363"/>
            <a:ext cx="2133600" cy="476250"/>
          </a:xfrm>
          <a:noFill/>
        </p:spPr>
        <p:txBody>
          <a:bodyPr/>
          <a:lstStyle/>
          <a:p>
            <a:fld id="{0724CC1D-7D60-4B9F-A842-3056278491C2}" type="slidenum">
              <a:rPr lang="da-DK" sz="1600">
                <a:latin typeface="Arial" charset="0"/>
                <a:ea typeface="MS PGothic" pitchFamily="34" charset="-128"/>
              </a:rPr>
              <a:pPr/>
              <a:t>1</a:t>
            </a:fld>
            <a:r>
              <a:rPr lang="da-DK" sz="1600">
                <a:latin typeface="Arial" charset="0"/>
                <a:ea typeface="MS PGothic" pitchFamily="34" charset="-128"/>
              </a:rPr>
              <a:t> af 3</a:t>
            </a:r>
          </a:p>
        </p:txBody>
      </p:sp>
      <p:pic>
        <p:nvPicPr>
          <p:cNvPr id="2054" name="Billede 23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419475" y="836613"/>
            <a:ext cx="4689475" cy="2455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Billede 15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0825" y="333375"/>
            <a:ext cx="5761038" cy="3898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Pladsholder til diasnummer 1"/>
          <p:cNvSpPr>
            <a:spLocks noGrp="1"/>
          </p:cNvSpPr>
          <p:nvPr>
            <p:ph type="sldNum" sz="quarter" idx="12"/>
          </p:nvPr>
        </p:nvSpPr>
        <p:spPr>
          <a:xfrm>
            <a:off x="6588125" y="360363"/>
            <a:ext cx="2133600" cy="476250"/>
          </a:xfrm>
          <a:noFill/>
        </p:spPr>
        <p:txBody>
          <a:bodyPr/>
          <a:lstStyle/>
          <a:p>
            <a:fld id="{CCD87F95-32CE-4D00-AA67-AE3802C9126B}" type="slidenum">
              <a:rPr lang="da-DK" sz="1600">
                <a:latin typeface="Arial" charset="0"/>
                <a:ea typeface="MS PGothic" pitchFamily="34" charset="-128"/>
              </a:rPr>
              <a:pPr/>
              <a:t>2</a:t>
            </a:fld>
            <a:r>
              <a:rPr lang="da-DK" sz="1600">
                <a:latin typeface="Arial" charset="0"/>
                <a:ea typeface="MS PGothic" pitchFamily="34" charset="-128"/>
              </a:rPr>
              <a:t> af 3</a:t>
            </a: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580063" y="4292600"/>
            <a:ext cx="3348037" cy="24495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r>
              <a:rPr lang="da-DK"/>
              <a:t>2. Og Poplerne bag Mønningen,</a:t>
            </a:r>
          </a:p>
          <a:p>
            <a:r>
              <a:rPr lang="da-DK"/>
              <a:t>de duver dybt i Dønningen,</a:t>
            </a:r>
          </a:p>
          <a:p>
            <a:r>
              <a:rPr lang="da-DK"/>
              <a:t>og over Stakke-Grønningen</a:t>
            </a:r>
          </a:p>
          <a:p>
            <a:r>
              <a:rPr lang="da-DK"/>
              <a:t>omtrimler Kjærv og Neg,</a:t>
            </a:r>
          </a:p>
          <a:p>
            <a:r>
              <a:rPr lang="da-DK"/>
              <a:t>det klaprer én om Ørerne,</a:t>
            </a:r>
          </a:p>
          <a:p>
            <a:r>
              <a:rPr lang="da-DK"/>
              <a:t>fra Portene og Dørene,</a:t>
            </a:r>
          </a:p>
          <a:p>
            <a:r>
              <a:rPr lang="da-DK"/>
              <a:t>bag hvilke de smaa Sørene'</a:t>
            </a:r>
          </a:p>
          <a:p>
            <a:r>
              <a:rPr lang="da-DK"/>
              <a:t>har rustet sig til Leg.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Pladsholder til diasnummer 1"/>
          <p:cNvSpPr>
            <a:spLocks noGrp="1"/>
          </p:cNvSpPr>
          <p:nvPr>
            <p:ph type="sldNum" sz="quarter" idx="12"/>
          </p:nvPr>
        </p:nvSpPr>
        <p:spPr>
          <a:xfrm>
            <a:off x="6588125" y="360363"/>
            <a:ext cx="2133600" cy="476250"/>
          </a:xfrm>
          <a:noFill/>
        </p:spPr>
        <p:txBody>
          <a:bodyPr/>
          <a:lstStyle/>
          <a:p>
            <a:fld id="{0CF653EB-53F9-4502-89FD-DD8694BD9D74}" type="slidenum">
              <a:rPr lang="da-DK" sz="1600">
                <a:latin typeface="Arial" charset="0"/>
                <a:ea typeface="MS PGothic" pitchFamily="34" charset="-128"/>
              </a:rPr>
              <a:pPr/>
              <a:t>3</a:t>
            </a:fld>
            <a:r>
              <a:rPr lang="da-DK" sz="1600">
                <a:latin typeface="Arial" charset="0"/>
                <a:ea typeface="MS PGothic" pitchFamily="34" charset="-128"/>
              </a:rPr>
              <a:t> af 3</a:t>
            </a:r>
          </a:p>
        </p:txBody>
      </p:sp>
      <p:sp>
        <p:nvSpPr>
          <p:cNvPr id="4099" name="Rectangle 4"/>
          <p:cNvSpPr>
            <a:spLocks noChangeArrowheads="1"/>
          </p:cNvSpPr>
          <p:nvPr/>
        </p:nvSpPr>
        <p:spPr bwMode="auto">
          <a:xfrm>
            <a:off x="5580063" y="4292600"/>
            <a:ext cx="3348037" cy="24495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r>
              <a:rPr lang="da-DK"/>
              <a:t>3. Og Gammelmor i Klokkerne</a:t>
            </a:r>
          </a:p>
          <a:p>
            <a:r>
              <a:rPr lang="da-DK"/>
              <a:t>med Huen og Graalokkerne,</a:t>
            </a:r>
          </a:p>
          <a:p>
            <a:r>
              <a:rPr lang="da-DK"/>
              <a:t>hun haler op i Sokkerne</a:t>
            </a:r>
          </a:p>
          <a:p>
            <a:r>
              <a:rPr lang="da-DK"/>
              <a:t>og ser forsagt derud,</a:t>
            </a:r>
          </a:p>
          <a:p>
            <a:r>
              <a:rPr lang="da-DK"/>
              <a:t>for nu er Kaalen liggende,</a:t>
            </a:r>
          </a:p>
          <a:p>
            <a:r>
              <a:rPr lang="da-DK"/>
              <a:t>og nu staar Tjørnen stikkende</a:t>
            </a:r>
          </a:p>
          <a:p>
            <a:r>
              <a:rPr lang="da-DK"/>
              <a:t>og spidder Sne paa Piggene,</a:t>
            </a:r>
          </a:p>
          <a:p>
            <a:r>
              <a:rPr lang="da-DK"/>
              <a:t>og nu kom Kjørmes-Knud!</a:t>
            </a:r>
          </a:p>
        </p:txBody>
      </p:sp>
      <p:pic>
        <p:nvPicPr>
          <p:cNvPr id="4100" name="Picture 6" descr="http://www.havenyt.dk/images/upload/ugens_havenyt/rosenkaalaa-3_070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00113" y="404813"/>
            <a:ext cx="6480175" cy="355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andarddesign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ontor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</TotalTime>
  <Words>151</Words>
  <Application>Microsoft Macintosh PowerPoint</Application>
  <PresentationFormat>Skærmshow (4:3)</PresentationFormat>
  <Paragraphs>32</Paragraphs>
  <Slides>3</Slides>
  <Notes>3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Diastitler</vt:lpstr>
      </vt:variant>
      <vt:variant>
        <vt:i4>3</vt:i4>
      </vt:variant>
    </vt:vector>
  </HeadingPairs>
  <TitlesOfParts>
    <vt:vector size="7" baseType="lpstr">
      <vt:lpstr>Arial</vt:lpstr>
      <vt:lpstr>MS PGothic</vt:lpstr>
      <vt:lpstr>Calibri</vt:lpstr>
      <vt:lpstr>Standarddesign</vt:lpstr>
      <vt:lpstr>Dias nummer 1</vt:lpstr>
      <vt:lpstr>Dias nummer 2</vt:lpstr>
      <vt:lpstr>Dias nummer 3</vt:lpstr>
    </vt:vector>
  </TitlesOfParts>
  <Company>Assens Kommune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Dias nummer 1</dc:title>
  <dc:creator>Assens Kommune</dc:creator>
  <cp:lastModifiedBy>Tommy Torp</cp:lastModifiedBy>
  <cp:revision>29</cp:revision>
  <dcterms:created xsi:type="dcterms:W3CDTF">2012-12-04T07:36:43Z</dcterms:created>
  <dcterms:modified xsi:type="dcterms:W3CDTF">2024-02-09T13:40:42Z</dcterms:modified>
</cp:coreProperties>
</file>